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78" r:id="rId2"/>
    <p:sldId id="363" r:id="rId3"/>
    <p:sldId id="379" r:id="rId4"/>
    <p:sldId id="370" r:id="rId5"/>
    <p:sldId id="371" r:id="rId6"/>
    <p:sldId id="288" r:id="rId7"/>
    <p:sldId id="374" r:id="rId8"/>
    <p:sldId id="377" r:id="rId9"/>
    <p:sldId id="376" r:id="rId10"/>
    <p:sldId id="373" r:id="rId11"/>
    <p:sldId id="372" r:id="rId12"/>
    <p:sldId id="368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99"/>
    <a:srgbClr val="FF66CC"/>
    <a:srgbClr val="FF6600"/>
    <a:srgbClr val="FFFF4B"/>
    <a:srgbClr val="FFFF66"/>
    <a:srgbClr val="FFCC00"/>
    <a:srgbClr val="FFFF99"/>
    <a:srgbClr val="008000"/>
    <a:srgbClr val="FF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>
        <p:guide orient="horz" pos="21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01C48-3B49-43F3-9A12-77E3FE357B18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3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.mp3"/><Relationship Id="rId7" Type="http://schemas.openxmlformats.org/officeDocument/2006/relationships/audio" Target="../media/audio3.wav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17" Type="http://schemas.openxmlformats.org/officeDocument/2006/relationships/image" Target="../media/image23.GIF"/><Relationship Id="rId2" Type="http://schemas.openxmlformats.org/officeDocument/2006/relationships/image" Target="../media/image8.GIF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10" Type="http://schemas.openxmlformats.org/officeDocument/2006/relationships/image" Target="../media/image16.GIF"/><Relationship Id="rId19" Type="http://schemas.openxmlformats.org/officeDocument/2006/relationships/image" Target="../media/image25.jpeg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30.png"/><Relationship Id="rId18" Type="http://schemas.openxmlformats.org/officeDocument/2006/relationships/image" Target="../media/image16.GIF"/><Relationship Id="rId26" Type="http://schemas.openxmlformats.org/officeDocument/2006/relationships/image" Target="../media/image33.png"/><Relationship Id="rId3" Type="http://schemas.openxmlformats.org/officeDocument/2006/relationships/image" Target="../media/image8.GIF"/><Relationship Id="rId21" Type="http://schemas.openxmlformats.org/officeDocument/2006/relationships/image" Target="../media/image32.jpeg"/><Relationship Id="rId7" Type="http://schemas.openxmlformats.org/officeDocument/2006/relationships/image" Target="../media/image10.GIF"/><Relationship Id="rId12" Type="http://schemas.openxmlformats.org/officeDocument/2006/relationships/image" Target="../media/image26.jpeg"/><Relationship Id="rId17" Type="http://schemas.openxmlformats.org/officeDocument/2006/relationships/image" Target="../media/image15.GIF"/><Relationship Id="rId25" Type="http://schemas.openxmlformats.org/officeDocument/2006/relationships/image" Target="../media/image21.png"/><Relationship Id="rId2" Type="http://schemas.openxmlformats.org/officeDocument/2006/relationships/audio" Target="../media/audio4.wav"/><Relationship Id="rId16" Type="http://schemas.openxmlformats.org/officeDocument/2006/relationships/image" Target="../media/image17.png"/><Relationship Id="rId20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29.jpeg"/><Relationship Id="rId24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20.GIF"/><Relationship Id="rId23" Type="http://schemas.openxmlformats.org/officeDocument/2006/relationships/image" Target="../media/image13.GIF"/><Relationship Id="rId10" Type="http://schemas.openxmlformats.org/officeDocument/2006/relationships/image" Target="../media/image28.jpeg"/><Relationship Id="rId19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12.GIF"/><Relationship Id="rId14" Type="http://schemas.microsoft.com/office/2007/relationships/hdphoto" Target="../media/hdphoto2.wdp"/><Relationship Id="rId22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5.GIF"/><Relationship Id="rId18" Type="http://schemas.openxmlformats.org/officeDocument/2006/relationships/image" Target="../media/image13.GIF"/><Relationship Id="rId26" Type="http://schemas.openxmlformats.org/officeDocument/2006/relationships/image" Target="../media/image35.png"/><Relationship Id="rId3" Type="http://schemas.openxmlformats.org/officeDocument/2006/relationships/image" Target="../media/image8.GIF"/><Relationship Id="rId21" Type="http://schemas.openxmlformats.org/officeDocument/2006/relationships/image" Target="../media/image33.png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17" Type="http://schemas.openxmlformats.org/officeDocument/2006/relationships/image" Target="../media/image23.GIF"/><Relationship Id="rId25" Type="http://schemas.microsoft.com/office/2007/relationships/hdphoto" Target="../media/hdphoto2.wdp"/><Relationship Id="rId2" Type="http://schemas.openxmlformats.org/officeDocument/2006/relationships/audio" Target="../media/audio4.wav"/><Relationship Id="rId16" Type="http://schemas.microsoft.com/office/2007/relationships/hdphoto" Target="../media/hdphoto3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20.GIF"/><Relationship Id="rId24" Type="http://schemas.openxmlformats.org/officeDocument/2006/relationships/image" Target="../media/image30.png"/><Relationship Id="rId5" Type="http://schemas.openxmlformats.org/officeDocument/2006/relationships/image" Target="../media/image10.GIF"/><Relationship Id="rId15" Type="http://schemas.openxmlformats.org/officeDocument/2006/relationships/image" Target="../media/image31.png"/><Relationship Id="rId23" Type="http://schemas.microsoft.com/office/2007/relationships/hdphoto" Target="../media/hdphoto4.wdp"/><Relationship Id="rId10" Type="http://schemas.openxmlformats.org/officeDocument/2006/relationships/image" Target="../media/image26.jpeg"/><Relationship Id="rId19" Type="http://schemas.openxmlformats.org/officeDocument/2006/relationships/image" Target="../media/image14.png"/><Relationship Id="rId4" Type="http://schemas.openxmlformats.org/officeDocument/2006/relationships/image" Target="../media/image9.GIF"/><Relationship Id="rId9" Type="http://schemas.openxmlformats.org/officeDocument/2006/relationships/image" Target="../media/image29.jpeg"/><Relationship Id="rId14" Type="http://schemas.openxmlformats.org/officeDocument/2006/relationships/image" Target="../media/image16.GIF"/><Relationship Id="rId2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5.GIF"/><Relationship Id="rId18" Type="http://schemas.openxmlformats.org/officeDocument/2006/relationships/image" Target="../media/image21.png"/><Relationship Id="rId3" Type="http://schemas.openxmlformats.org/officeDocument/2006/relationships/image" Target="../media/image8.GIF"/><Relationship Id="rId21" Type="http://schemas.microsoft.com/office/2007/relationships/hdphoto" Target="../media/hdphoto5.wdp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17" Type="http://schemas.openxmlformats.org/officeDocument/2006/relationships/image" Target="../media/image14.png"/><Relationship Id="rId25" Type="http://schemas.openxmlformats.org/officeDocument/2006/relationships/image" Target="../media/image38.jpeg"/><Relationship Id="rId2" Type="http://schemas.openxmlformats.org/officeDocument/2006/relationships/audio" Target="../media/audio4.wav"/><Relationship Id="rId16" Type="http://schemas.openxmlformats.org/officeDocument/2006/relationships/image" Target="../media/image13.GIF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20.GIF"/><Relationship Id="rId24" Type="http://schemas.openxmlformats.org/officeDocument/2006/relationships/image" Target="../media/image37.png"/><Relationship Id="rId5" Type="http://schemas.openxmlformats.org/officeDocument/2006/relationships/image" Target="../media/image10.GIF"/><Relationship Id="rId15" Type="http://schemas.openxmlformats.org/officeDocument/2006/relationships/image" Target="../media/image23.GIF"/><Relationship Id="rId23" Type="http://schemas.microsoft.com/office/2007/relationships/hdphoto" Target="../media/hdphoto2.wdp"/><Relationship Id="rId10" Type="http://schemas.openxmlformats.org/officeDocument/2006/relationships/image" Target="../media/image26.jpeg"/><Relationship Id="rId19" Type="http://schemas.openxmlformats.org/officeDocument/2006/relationships/image" Target="../media/image33.png"/><Relationship Id="rId4" Type="http://schemas.openxmlformats.org/officeDocument/2006/relationships/image" Target="../media/image9.GIF"/><Relationship Id="rId9" Type="http://schemas.openxmlformats.org/officeDocument/2006/relationships/image" Target="../media/image29.jpeg"/><Relationship Id="rId14" Type="http://schemas.openxmlformats.org/officeDocument/2006/relationships/image" Target="../media/image16.GIF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otaruBeat-FujitaMaiko-467649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514" y="3358945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9163" y="2782669"/>
            <a:ext cx="7413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: CHỮ GÌ BIẾN MẤT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" numSld="14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-54649" y="5201867"/>
            <a:ext cx="12250491" cy="1766892"/>
          </a:xfrm>
          <a:solidFill>
            <a:srgbClr val="FFFF66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     ẮT</a:t>
            </a:r>
            <a:endParaRPr lang="en-US" sz="1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2"/>
          <p:cNvSpPr txBox="1"/>
          <p:nvPr/>
        </p:nvSpPr>
        <p:spPr>
          <a:xfrm>
            <a:off x="0" y="3415748"/>
            <a:ext cx="12192000" cy="1786119"/>
          </a:xfrm>
          <a:prstGeom prst="rect">
            <a:avLst/>
          </a:prstGeom>
          <a:solidFill>
            <a:srgbClr val="FFFF66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Times New Roman" panose="02020603050405020304" pitchFamily="18" charset="0"/>
                <a:cs typeface="Times New Roman" panose="02020603050405020304" pitchFamily="18" charset="0"/>
              </a:rPr>
              <a:t>CON MẮT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598399" y="6481643"/>
            <a:ext cx="109137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-1" y="1"/>
            <a:ext cx="12192000" cy="626044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BÉ TÌM CHỮ CÁI CÒN KHUYẾT</a:t>
            </a:r>
          </a:p>
        </p:txBody>
      </p:sp>
      <p:pic>
        <p:nvPicPr>
          <p:cNvPr id="6146" name="Picture 2" descr="Gifprint - Convert Animated Gifs to Printable Flipbook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2652" y="626045"/>
            <a:ext cx="5338787" cy="278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/>
          <p:nvPr/>
        </p:nvSpPr>
        <p:spPr>
          <a:xfrm>
            <a:off x="1157385" y="762299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1" name="Content Placeholder 4"/>
          <p:cNvSpPr txBox="1"/>
          <p:nvPr/>
        </p:nvSpPr>
        <p:spPr>
          <a:xfrm>
            <a:off x="3670019" y="790153"/>
            <a:ext cx="1623377" cy="1556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" name="Content Placeholder 4"/>
          <p:cNvSpPr txBox="1"/>
          <p:nvPr/>
        </p:nvSpPr>
        <p:spPr>
          <a:xfrm>
            <a:off x="2512633" y="753013"/>
            <a:ext cx="1239329" cy="15199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9" name="Content Placeholder 4"/>
          <p:cNvSpPr txBox="1"/>
          <p:nvPr/>
        </p:nvSpPr>
        <p:spPr>
          <a:xfrm>
            <a:off x="-81944" y="790154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0416 L -0.07695 0.6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2" y="33079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1111 L 0.38021 0.66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28" y="33750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1666 L 0.65911 0.65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1" y="32130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5034124"/>
            <a:ext cx="12192000" cy="1874675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 A    NẮNG</a:t>
            </a:r>
            <a:endParaRPr lang="en-US" sz="1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2"/>
          <p:cNvSpPr txBox="1"/>
          <p:nvPr/>
        </p:nvSpPr>
        <p:spPr>
          <a:xfrm>
            <a:off x="2464" y="3221502"/>
            <a:ext cx="12192000" cy="1784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>
                <a:latin typeface="Times New Roman" panose="02020603050405020304" pitchFamily="18" charset="0"/>
                <a:cs typeface="Times New Roman" panose="02020603050405020304" pitchFamily="18" charset="0"/>
              </a:rPr>
              <a:t>TIA NẮNG</a:t>
            </a:r>
            <a:endParaRPr lang="en-US" sz="1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" y="1"/>
            <a:ext cx="12192000" cy="626044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BÉ TÌM CHỮ CÁI CÒN KHUYẾT</a:t>
            </a:r>
          </a:p>
        </p:txBody>
      </p:sp>
      <p:sp>
        <p:nvSpPr>
          <p:cNvPr id="11" name="Content Placeholder 4"/>
          <p:cNvSpPr txBox="1"/>
          <p:nvPr/>
        </p:nvSpPr>
        <p:spPr>
          <a:xfrm>
            <a:off x="3670019" y="790153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7448" y="6375871"/>
            <a:ext cx="101835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4"/>
          <p:cNvSpPr txBox="1"/>
          <p:nvPr/>
        </p:nvSpPr>
        <p:spPr>
          <a:xfrm>
            <a:off x="-81944" y="790154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" name="Content Placeholder 4"/>
          <p:cNvSpPr txBox="1"/>
          <p:nvPr/>
        </p:nvSpPr>
        <p:spPr>
          <a:xfrm>
            <a:off x="1157385" y="762299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22" name="Content Placeholder 4"/>
          <p:cNvSpPr txBox="1"/>
          <p:nvPr/>
        </p:nvSpPr>
        <p:spPr>
          <a:xfrm>
            <a:off x="2555669" y="775551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0625 L 0.16836 0.6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30995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111 L 0.32265 0.635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9" y="32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-0.00833 L 0.2961 0.64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4" y="32546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2.22222E-6 L 0.2888 0.6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31667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6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4982210"/>
            <a:ext cx="12056745" cy="1876425"/>
          </a:xfrm>
          <a:solidFill>
            <a:srgbClr val="FFFF4B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      N    THOẠI </a:t>
            </a:r>
            <a:endParaRPr lang="en-US" sz="1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4"/>
          <p:cNvSpPr txBox="1"/>
          <p:nvPr/>
        </p:nvSpPr>
        <p:spPr>
          <a:xfrm>
            <a:off x="1157385" y="762299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8" name="Title 2"/>
          <p:cNvSpPr txBox="1"/>
          <p:nvPr/>
        </p:nvSpPr>
        <p:spPr>
          <a:xfrm>
            <a:off x="0" y="3010618"/>
            <a:ext cx="12192000" cy="1786119"/>
          </a:xfrm>
          <a:prstGeom prst="rect">
            <a:avLst/>
          </a:prstGeom>
          <a:solidFill>
            <a:srgbClr val="FFFF4B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Times New Roman" panose="02020603050405020304" pitchFamily="18" charset="0"/>
                <a:cs typeface="Times New Roman" panose="02020603050405020304" pitchFamily="18" charset="0"/>
              </a:rPr>
              <a:t> ĐIỆN THOẠI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4"/>
          <p:cNvSpPr txBox="1"/>
          <p:nvPr/>
        </p:nvSpPr>
        <p:spPr>
          <a:xfrm>
            <a:off x="3670019" y="790153"/>
            <a:ext cx="1623377" cy="15560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444750" y="6329045"/>
            <a:ext cx="1375410" cy="381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/>
          <p:cNvSpPr txBox="1"/>
          <p:nvPr/>
        </p:nvSpPr>
        <p:spPr>
          <a:xfrm>
            <a:off x="2512633" y="753013"/>
            <a:ext cx="1239329" cy="15199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Content Placeholder 4"/>
          <p:cNvSpPr txBox="1"/>
          <p:nvPr/>
        </p:nvSpPr>
        <p:spPr>
          <a:xfrm>
            <a:off x="-81944" y="790154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78998" y="6329145"/>
            <a:ext cx="109137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-1" y="1"/>
            <a:ext cx="12192000" cy="626044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BÉ TÌM CHỮ CÁI CÒN KHUYẾT</a:t>
            </a: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978015" y="645795"/>
            <a:ext cx="4237355" cy="23647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21758 0.6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32801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111 L 0.2082 0.659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33542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1458 L 0.82057 0.657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94" y="32130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/>
          <p:nvPr/>
        </p:nvSpPr>
        <p:spPr>
          <a:xfrm>
            <a:off x="4980766" y="775551"/>
            <a:ext cx="1239329" cy="626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en-US" sz="1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" y="1"/>
            <a:ext cx="12192000" cy="626044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BÉ TÌM CHỮ CÁI CÒN KHUYẾT</a:t>
            </a:r>
          </a:p>
        </p:txBody>
      </p:sp>
      <p:sp>
        <p:nvSpPr>
          <p:cNvPr id="11" name="Content Placeholder 4"/>
          <p:cNvSpPr txBox="1"/>
          <p:nvPr/>
        </p:nvSpPr>
        <p:spPr>
          <a:xfrm>
            <a:off x="3670019" y="790153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" name="Content Placeholder 4"/>
          <p:cNvSpPr txBox="1"/>
          <p:nvPr/>
        </p:nvSpPr>
        <p:spPr>
          <a:xfrm>
            <a:off x="1157385" y="762299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2" name="Content Placeholder 4"/>
          <p:cNvSpPr txBox="1"/>
          <p:nvPr/>
        </p:nvSpPr>
        <p:spPr>
          <a:xfrm>
            <a:off x="2555669" y="775551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Content Placeholder 4"/>
          <p:cNvSpPr txBox="1"/>
          <p:nvPr/>
        </p:nvSpPr>
        <p:spPr>
          <a:xfrm>
            <a:off x="-81944" y="790154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15" name="Title 2"/>
          <p:cNvSpPr txBox="1"/>
          <p:nvPr/>
        </p:nvSpPr>
        <p:spPr>
          <a:xfrm>
            <a:off x="0" y="3415748"/>
            <a:ext cx="12192000" cy="1786119"/>
          </a:xfrm>
          <a:prstGeom prst="rect">
            <a:avLst/>
          </a:prstGeom>
          <a:solidFill>
            <a:srgbClr val="FFFF4B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Times New Roman" panose="02020603050405020304" pitchFamily="18" charset="0"/>
                <a:cs typeface="Times New Roman" panose="02020603050405020304" pitchFamily="18" charset="0"/>
              </a:rPr>
              <a:t> CON ẾCH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342900" y="5532120"/>
            <a:ext cx="10515600" cy="1325563"/>
          </a:xfrm>
          <a:solidFill>
            <a:srgbClr val="FFFF4B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      CH </a:t>
            </a:r>
            <a:endParaRPr lang="en-US" sz="1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101083" y="6594575"/>
            <a:ext cx="109137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1" name="Content Placeholder 100"/>
          <p:cNvPicPr>
            <a:picLocks noGrp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905750" y="762000"/>
            <a:ext cx="3194685" cy="2455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8040" y="1818640"/>
            <a:ext cx="5191760" cy="4358640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21211 0.64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9" y="32153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694 L 0.19739 0.64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32685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417 L 0.02995 0.6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32338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833 L 0.29323 0.64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31759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4819 0.640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89" y="32014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  <p:bldP spid="2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/>
          <p:cNvSpPr/>
          <p:nvPr/>
        </p:nvSpPr>
        <p:spPr>
          <a:xfrm>
            <a:off x="8945469" y="65649"/>
            <a:ext cx="3524404" cy="147222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escription: 1830484v74u3cbb9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15507" y="1580520"/>
            <a:ext cx="1024972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4"/>
          <p:cNvSpPr/>
          <p:nvPr/>
        </p:nvSpPr>
        <p:spPr>
          <a:xfrm>
            <a:off x="189924" y="3894221"/>
            <a:ext cx="1828800" cy="7937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  <a:latin typeface="+mj-lt"/>
              </a:rPr>
              <a:t>Đáp án: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5055" y="1085215"/>
            <a:ext cx="2291715" cy="316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3" name="Content Placeholder 5"/>
          <p:cNvSpPr txBox="1"/>
          <p:nvPr/>
        </p:nvSpPr>
        <p:spPr>
          <a:xfrm>
            <a:off x="2050893" y="1680247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5" name="Content Placeholder 5"/>
          <p:cNvSpPr txBox="1"/>
          <p:nvPr/>
        </p:nvSpPr>
        <p:spPr>
          <a:xfrm>
            <a:off x="2051250" y="403230"/>
            <a:ext cx="2507103" cy="2469217"/>
          </a:xfrm>
          <a:prstGeom prst="rect">
            <a:avLst/>
          </a:prstGeom>
        </p:spPr>
        <p:txBody>
          <a:bodyPr>
            <a:normAutofit fontScale="5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en-US" sz="30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5"/>
          <p:cNvSpPr txBox="1"/>
          <p:nvPr/>
        </p:nvSpPr>
        <p:spPr>
          <a:xfrm>
            <a:off x="7577170" y="1680001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7" name="Content Placeholder 5"/>
          <p:cNvSpPr txBox="1"/>
          <p:nvPr/>
        </p:nvSpPr>
        <p:spPr>
          <a:xfrm>
            <a:off x="7670964" y="3831019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18" name="Content Placeholder 5"/>
          <p:cNvSpPr txBox="1"/>
          <p:nvPr/>
        </p:nvSpPr>
        <p:spPr>
          <a:xfrm>
            <a:off x="1977491" y="3744648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</a:p>
        </p:txBody>
      </p:sp>
      <p:sp>
        <p:nvSpPr>
          <p:cNvPr id="19" name="Content Placeholder 5"/>
          <p:cNvSpPr txBox="1"/>
          <p:nvPr/>
        </p:nvSpPr>
        <p:spPr>
          <a:xfrm>
            <a:off x="5001075" y="3831008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</a:p>
        </p:txBody>
      </p:sp>
      <p:pic>
        <p:nvPicPr>
          <p:cNvPr id="12" name="HotaruBeat-FujitaMaiko-467649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48514" y="335894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repeatCount="indefinite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000" numSld="13">
                <p:cTn id="1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11" grpId="0"/>
      <p:bldP spid="11" grpId="1"/>
      <p:bldP spid="11" grpId="2"/>
      <p:bldP spid="11" grpId="3"/>
      <p:bldP spid="11" grpId="4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/>
          <p:cNvSpPr/>
          <p:nvPr/>
        </p:nvSpPr>
        <p:spPr>
          <a:xfrm>
            <a:off x="8871188" y="-225783"/>
            <a:ext cx="3524404" cy="127353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escription: 1830484v74u3cbb9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97786" y="1460953"/>
            <a:ext cx="1024972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4"/>
          <p:cNvSpPr/>
          <p:nvPr/>
        </p:nvSpPr>
        <p:spPr>
          <a:xfrm>
            <a:off x="189924" y="3894221"/>
            <a:ext cx="1828800" cy="7937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  <a:latin typeface="+mj-lt"/>
              </a:rPr>
              <a:t>Đáp án: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4214" y="698672"/>
            <a:ext cx="2264048" cy="316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p:sp>
        <p:nvSpPr>
          <p:cNvPr id="13" name="Content Placeholder 5"/>
          <p:cNvSpPr txBox="1"/>
          <p:nvPr/>
        </p:nvSpPr>
        <p:spPr>
          <a:xfrm>
            <a:off x="5056546" y="1322638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  <a:endParaRPr lang="en-US" altLang="en-US" sz="30000" b="1" dirty="0">
              <a:solidFill>
                <a:srgbClr val="008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5"/>
          <p:cNvSpPr txBox="1"/>
          <p:nvPr/>
        </p:nvSpPr>
        <p:spPr>
          <a:xfrm>
            <a:off x="7662155" y="932829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7" name="Content Placeholder 5"/>
          <p:cNvSpPr txBox="1"/>
          <p:nvPr/>
        </p:nvSpPr>
        <p:spPr>
          <a:xfrm>
            <a:off x="4842255" y="3638945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</a:p>
        </p:txBody>
      </p:sp>
      <p:sp>
        <p:nvSpPr>
          <p:cNvPr id="18" name="Content Placeholder 5"/>
          <p:cNvSpPr txBox="1"/>
          <p:nvPr/>
        </p:nvSpPr>
        <p:spPr>
          <a:xfrm>
            <a:off x="7349756" y="3639429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9" name="Content Placeholder 5"/>
          <p:cNvSpPr txBox="1"/>
          <p:nvPr/>
        </p:nvSpPr>
        <p:spPr>
          <a:xfrm>
            <a:off x="2119878" y="3639429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11" grpId="0"/>
      <p:bldP spid="11" grpId="1"/>
      <p:bldP spid="11" grpId="2"/>
      <p:bldP spid="11" grpId="3"/>
      <p:bldP spid="13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/>
          <p:cNvSpPr/>
          <p:nvPr/>
        </p:nvSpPr>
        <p:spPr>
          <a:xfrm>
            <a:off x="8871188" y="-225783"/>
            <a:ext cx="3524404" cy="1273533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escription: 1830484v74u3cbb9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961" y="1322637"/>
            <a:ext cx="1024972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4"/>
          <p:cNvSpPr/>
          <p:nvPr/>
        </p:nvSpPr>
        <p:spPr>
          <a:xfrm>
            <a:off x="189924" y="3894221"/>
            <a:ext cx="1828800" cy="7937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  <a:latin typeface="+mj-lt"/>
              </a:rPr>
              <a:t>Đáp án: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7183" y="3622252"/>
            <a:ext cx="2264048" cy="316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</a:t>
            </a:r>
          </a:p>
        </p:txBody>
      </p:sp>
      <p:sp>
        <p:nvSpPr>
          <p:cNvPr id="13" name="Content Placeholder 5"/>
          <p:cNvSpPr txBox="1"/>
          <p:nvPr/>
        </p:nvSpPr>
        <p:spPr>
          <a:xfrm>
            <a:off x="4893986" y="1047683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 dirty="0">
                <a:solidFill>
                  <a:srgbClr val="008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</a:p>
        </p:txBody>
      </p:sp>
      <p:sp>
        <p:nvSpPr>
          <p:cNvPr id="15" name="Content Placeholder 5"/>
          <p:cNvSpPr txBox="1"/>
          <p:nvPr/>
        </p:nvSpPr>
        <p:spPr>
          <a:xfrm>
            <a:off x="2352875" y="1580520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altLang="en-US" sz="30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5"/>
          <p:cNvSpPr txBox="1"/>
          <p:nvPr/>
        </p:nvSpPr>
        <p:spPr>
          <a:xfrm>
            <a:off x="7662155" y="570244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</a:t>
            </a:r>
          </a:p>
        </p:txBody>
      </p:sp>
      <p:sp>
        <p:nvSpPr>
          <p:cNvPr id="17" name="Content Placeholder 5"/>
          <p:cNvSpPr txBox="1"/>
          <p:nvPr/>
        </p:nvSpPr>
        <p:spPr>
          <a:xfrm>
            <a:off x="4994655" y="3894215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8" name="Content Placeholder 5"/>
          <p:cNvSpPr txBox="1"/>
          <p:nvPr/>
        </p:nvSpPr>
        <p:spPr>
          <a:xfrm>
            <a:off x="2142346" y="3621874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9" name="Content Placeholder 5"/>
          <p:cNvSpPr txBox="1"/>
          <p:nvPr/>
        </p:nvSpPr>
        <p:spPr>
          <a:xfrm>
            <a:off x="1646432" y="1152457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en-US" altLang="en-US" sz="30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11" grpId="0"/>
      <p:bldP spid="11" grpId="1"/>
      <p:bldP spid="11" grpId="2"/>
      <p:bldP spid="11" grpId="3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4"/>
          <p:cNvSpPr/>
          <p:nvPr/>
        </p:nvSpPr>
        <p:spPr>
          <a:xfrm>
            <a:off x="9163050" y="-24515"/>
            <a:ext cx="3619500" cy="1472221"/>
          </a:xfrm>
          <a:prstGeom prst="irregularSeal2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escription: 1830484v74u3cbb9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62357" y="1586021"/>
            <a:ext cx="1024972" cy="109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4"/>
          <p:cNvSpPr/>
          <p:nvPr/>
        </p:nvSpPr>
        <p:spPr>
          <a:xfrm>
            <a:off x="189924" y="3894221"/>
            <a:ext cx="1828800" cy="79375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b="1" dirty="0">
                <a:solidFill>
                  <a:srgbClr val="002060"/>
                </a:solidFill>
                <a:latin typeface="+mj-lt"/>
              </a:rPr>
              <a:t>Đáp án: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5730" y="3467100"/>
            <a:ext cx="2000250" cy="316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srgbClr val="008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Ê</a:t>
            </a:r>
          </a:p>
        </p:txBody>
      </p:sp>
      <p:sp>
        <p:nvSpPr>
          <p:cNvPr id="13" name="Content Placeholder 5"/>
          <p:cNvSpPr txBox="1"/>
          <p:nvPr/>
        </p:nvSpPr>
        <p:spPr>
          <a:xfrm>
            <a:off x="4722693" y="899656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6" name="Content Placeholder 5"/>
          <p:cNvSpPr txBox="1"/>
          <p:nvPr/>
        </p:nvSpPr>
        <p:spPr>
          <a:xfrm>
            <a:off x="7230236" y="899124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7" name="Content Placeholder 5"/>
          <p:cNvSpPr txBox="1"/>
          <p:nvPr/>
        </p:nvSpPr>
        <p:spPr>
          <a:xfrm>
            <a:off x="8080313" y="3367907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7030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8" name="Content Placeholder 5"/>
          <p:cNvSpPr txBox="1"/>
          <p:nvPr/>
        </p:nvSpPr>
        <p:spPr>
          <a:xfrm>
            <a:off x="2117157" y="1447706"/>
            <a:ext cx="2507103" cy="24692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30000" b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en-US" sz="300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ontent Placeholder 5"/>
          <p:cNvSpPr txBox="1"/>
          <p:nvPr/>
        </p:nvSpPr>
        <p:spPr>
          <a:xfrm>
            <a:off x="5313266" y="3368277"/>
            <a:ext cx="2507103" cy="24692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1600" b="1" dirty="0">
                <a:solidFill>
                  <a:srgbClr val="FF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11" grpId="0"/>
      <p:bldP spid="11" grpId="1"/>
      <p:bldP spid="11" grpId="2"/>
      <p:bldP spid="11" grpId="3"/>
      <p:bldP spid="13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63" y="1"/>
            <a:ext cx="13968663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ish-gif- (53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369" y="2563822"/>
            <a:ext cx="3505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ish-gif- (1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6" y="5248276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ish-gif- (25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9436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ish-gif- (27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322888"/>
            <a:ext cx="3771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"/>
          <p:cNvGrpSpPr/>
          <p:nvPr/>
        </p:nvGrpSpPr>
        <p:grpSpPr bwMode="auto">
          <a:xfrm flipH="1">
            <a:off x="8245476" y="3503613"/>
            <a:ext cx="1939925" cy="1739900"/>
            <a:chOff x="2340" y="2496"/>
            <a:chExt cx="1020" cy="846"/>
          </a:xfrm>
        </p:grpSpPr>
        <p:pic>
          <p:nvPicPr>
            <p:cNvPr id="5167" name="Picture 14" descr="Cartoon--664379010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2496"/>
              <a:ext cx="1020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8" name="Picture 15" descr="v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07115">
              <a:off x="2688" y="2943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9" name="Picture 20" descr="Picture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" y="3024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0" name="Picture 20" descr="Picture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928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/>
          <p:cNvGrpSpPr/>
          <p:nvPr/>
        </p:nvGrpSpPr>
        <p:grpSpPr bwMode="auto">
          <a:xfrm>
            <a:off x="1177790" y="4112638"/>
            <a:ext cx="2009775" cy="1798637"/>
            <a:chOff x="528" y="2652"/>
            <a:chExt cx="1104" cy="852"/>
          </a:xfrm>
        </p:grpSpPr>
        <p:pic>
          <p:nvPicPr>
            <p:cNvPr id="5163" name="Picture 19" descr="fish-gif- (75)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2652"/>
              <a:ext cx="110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4" name="Picture 20" descr="vay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880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20" descr="Picture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987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6" name="Picture 20" descr="Picture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80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3"/>
          <p:cNvGrpSpPr/>
          <p:nvPr/>
        </p:nvGrpSpPr>
        <p:grpSpPr bwMode="auto">
          <a:xfrm>
            <a:off x="1521099" y="1217204"/>
            <a:ext cx="1795463" cy="1798637"/>
            <a:chOff x="672" y="960"/>
            <a:chExt cx="1008" cy="768"/>
          </a:xfrm>
        </p:grpSpPr>
        <p:pic>
          <p:nvPicPr>
            <p:cNvPr id="5159" name="Picture 24" descr="fish-gif- (70)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960"/>
              <a:ext cx="10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0" name="Picture 25" descr="vay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63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1" name="Picture 20" descr="Picture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55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2" name="Picture 20" descr="Picture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248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8"/>
          <p:cNvGrpSpPr/>
          <p:nvPr/>
        </p:nvGrpSpPr>
        <p:grpSpPr bwMode="auto">
          <a:xfrm>
            <a:off x="8434388" y="895350"/>
            <a:ext cx="2095500" cy="1550988"/>
            <a:chOff x="4128" y="1968"/>
            <a:chExt cx="1068" cy="862"/>
          </a:xfrm>
        </p:grpSpPr>
        <p:pic>
          <p:nvPicPr>
            <p:cNvPr id="5155" name="Picture 29" descr="fishie-3887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968"/>
              <a:ext cx="1068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6" name="Picture 30" descr="vay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367"/>
              <a:ext cx="1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7" name="Picture 20" descr="Picture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496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8" name="Picture 20" descr="Picture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400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/>
          <p:nvPr/>
        </p:nvGrpSpPr>
        <p:grpSpPr bwMode="auto">
          <a:xfrm>
            <a:off x="4222647" y="1771651"/>
            <a:ext cx="4883150" cy="2416175"/>
            <a:chOff x="2152072" y="1913496"/>
            <a:chExt cx="7667987" cy="3356635"/>
          </a:xfrm>
        </p:grpSpPr>
        <p:grpSp>
          <p:nvGrpSpPr>
            <p:cNvPr id="5137" name="Group 34"/>
            <p:cNvGrpSpPr/>
            <p:nvPr/>
          </p:nvGrpSpPr>
          <p:grpSpPr bwMode="auto">
            <a:xfrm>
              <a:off x="2152072" y="1913496"/>
              <a:ext cx="7667987" cy="3356635"/>
              <a:chOff x="2152072" y="1913496"/>
              <a:chExt cx="7667987" cy="3356635"/>
            </a:xfrm>
          </p:grpSpPr>
          <p:grpSp>
            <p:nvGrpSpPr>
              <p:cNvPr id="5139" name="Group 7"/>
              <p:cNvGrpSpPr/>
              <p:nvPr/>
            </p:nvGrpSpPr>
            <p:grpSpPr bwMode="auto">
              <a:xfrm>
                <a:off x="2152072" y="1913496"/>
                <a:ext cx="4104456" cy="3167750"/>
                <a:chOff x="312" y="1273"/>
                <a:chExt cx="2256" cy="1610"/>
              </a:xfrm>
            </p:grpSpPr>
            <p:pic>
              <p:nvPicPr>
                <p:cNvPr id="5145" name="Picture 8" descr="ca-cau-vong"/>
                <p:cNvPicPr>
                  <a:picLocks noChangeAspect="1" noChangeArrowheads="1" noCrop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12" y="1273"/>
                  <a:ext cx="2256" cy="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6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" y="2116"/>
                  <a:ext cx="384" cy="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7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2" y="1392"/>
                  <a:ext cx="384" cy="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8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" y="1772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9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2112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0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2" y="2112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1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2" y="2348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2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4" y="1728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3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4" y="1728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4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7" y="2082"/>
                  <a:ext cx="240" cy="1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9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9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630738" y="2667000"/>
                <a:ext cx="363538" cy="21113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5141" name="Group 33"/>
              <p:cNvGrpSpPr/>
              <p:nvPr/>
            </p:nvGrpSpPr>
            <p:grpSpPr bwMode="auto">
              <a:xfrm>
                <a:off x="4163796" y="3511181"/>
                <a:ext cx="5656263" cy="1758950"/>
                <a:chOff x="619" y="2922"/>
                <a:chExt cx="3563" cy="1108"/>
              </a:xfrm>
            </p:grpSpPr>
            <p:pic>
              <p:nvPicPr>
                <p:cNvPr id="5142" name="Picture 34" descr="vay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2107115">
                  <a:off x="619" y="2922"/>
                  <a:ext cx="214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3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3" y="3133"/>
                  <a:ext cx="229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4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2" y="3897"/>
                  <a:ext cx="229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5138" name="Picture 20" descr="Picture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9392" y="3441929"/>
              <a:ext cx="631774" cy="366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2" name="Picture 2" descr="minika Sticker for iOS &amp; Android | GIPHY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4000500"/>
            <a:ext cx="3390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Group 53"/>
          <p:cNvGrpSpPr/>
          <p:nvPr/>
        </p:nvGrpSpPr>
        <p:grpSpPr bwMode="auto">
          <a:xfrm flipH="1">
            <a:off x="1449388" y="5445125"/>
            <a:ext cx="6667501" cy="1568450"/>
            <a:chOff x="1884431" y="4215702"/>
            <a:chExt cx="7077075" cy="2848148"/>
          </a:xfrm>
        </p:grpSpPr>
        <p:pic>
          <p:nvPicPr>
            <p:cNvPr id="5134" name="Picture 16" descr="Ocean clipart Green seaweed – Coloring Page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470" y="4296173"/>
              <a:ext cx="1941060" cy="24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6" descr="Ocean clipart Green seaweed – Coloring Page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15702"/>
              <a:ext cx="1941060" cy="263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8" descr="Rock stone set of art Royalty Free Vector Image"/>
            <p:cNvPicPr>
              <a:picLocks noChangeAspect="1" noChangeArrowheads="1"/>
            </p:cNvPicPr>
            <p:nvPr/>
          </p:nvPicPr>
          <p:blipFill rotWithShape="1"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25940" b="42810"/>
            <a:stretch>
              <a:fillRect/>
            </a:stretch>
          </p:blipFill>
          <p:spPr bwMode="auto">
            <a:xfrm>
              <a:off x="1884431" y="5443231"/>
              <a:ext cx="7077075" cy="1620619"/>
            </a:xfrm>
            <a:prstGeom prst="rect">
              <a:avLst/>
            </a:prstGeom>
            <a:noFill/>
          </p:spPr>
        </p:pic>
      </p:grpSp>
      <p:sp>
        <p:nvSpPr>
          <p:cNvPr id="51" name="TextBox 50"/>
          <p:cNvSpPr txBox="1"/>
          <p:nvPr/>
        </p:nvSpPr>
        <p:spPr>
          <a:xfrm>
            <a:off x="3586655" y="309544"/>
            <a:ext cx="5220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3.7037E-7 L -3.1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0792" y="-44374"/>
            <a:ext cx="13334616" cy="109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00779" y="4654179"/>
            <a:ext cx="3393146" cy="1821611"/>
            <a:chOff x="670375" y="3224754"/>
            <a:chExt cx="4693559" cy="31996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70375" y="3224754"/>
              <a:ext cx="4693559" cy="2592177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034724" y="5399377"/>
              <a:ext cx="2520731" cy="1025030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TRÊ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123" name="Picture 3" descr="fish-gif- (53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915" y="6840271"/>
            <a:ext cx="3505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ish-gif- (11)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387" y="5290759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ish-gif- (25)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59436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ish-gif- (27)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86700" y="5322888"/>
            <a:ext cx="3771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Group 53"/>
          <p:cNvGrpSpPr/>
          <p:nvPr/>
        </p:nvGrpSpPr>
        <p:grpSpPr bwMode="auto">
          <a:xfrm flipH="1">
            <a:off x="5623396" y="6237926"/>
            <a:ext cx="6630428" cy="885145"/>
            <a:chOff x="912949" y="4215702"/>
            <a:chExt cx="7184287" cy="2937843"/>
          </a:xfrm>
        </p:grpSpPr>
        <p:pic>
          <p:nvPicPr>
            <p:cNvPr id="5134" name="Picture 16" descr="Ocean clipart Green seaweed – Coloring Pag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470" y="4296173"/>
              <a:ext cx="1941060" cy="24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6" descr="Ocean clipart Green seaweed – Coloring Page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15702"/>
              <a:ext cx="1941060" cy="263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8" descr="Rock stone set of art Royalty Free Vector Image"/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25940" b="42810"/>
            <a:stretch>
              <a:fillRect/>
            </a:stretch>
          </p:blipFill>
          <p:spPr bwMode="auto">
            <a:xfrm>
              <a:off x="912949" y="5532925"/>
              <a:ext cx="7077075" cy="1620620"/>
            </a:xfrm>
            <a:prstGeom prst="rect">
              <a:avLst/>
            </a:prstGeom>
            <a:noFill/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34305" flipH="1">
            <a:off x="6630803" y="-1120982"/>
            <a:ext cx="5978428" cy="289698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00019" y="1318593"/>
            <a:ext cx="2285831" cy="1784549"/>
            <a:chOff x="4106604" y="1268140"/>
            <a:chExt cx="2285831" cy="1784549"/>
          </a:xfrm>
        </p:grpSpPr>
        <p:grpSp>
          <p:nvGrpSpPr>
            <p:cNvPr id="61" name="Group 28"/>
            <p:cNvGrpSpPr/>
            <p:nvPr/>
          </p:nvGrpSpPr>
          <p:grpSpPr bwMode="auto">
            <a:xfrm>
              <a:off x="4106604" y="1268140"/>
              <a:ext cx="2285831" cy="1784549"/>
              <a:chOff x="4128" y="1968"/>
              <a:chExt cx="1068" cy="862"/>
            </a:xfrm>
          </p:grpSpPr>
          <p:pic>
            <p:nvPicPr>
              <p:cNvPr id="62" name="Picture 29" descr="fishie-3887"/>
              <p:cNvPicPr>
                <a:picLocks noChangeAspect="1" noChangeArrowheads="1" noCrop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4128" y="1968"/>
                <a:ext cx="106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0" descr="vay 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367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608" y="2496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656" y="2400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" name="Oval 65"/>
            <p:cNvSpPr/>
            <p:nvPr/>
          </p:nvSpPr>
          <p:spPr>
            <a:xfrm>
              <a:off x="5082568" y="1763889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Ê</a:t>
              </a:r>
            </a:p>
          </p:txBody>
        </p:sp>
      </p:grpSp>
      <p:grpSp>
        <p:nvGrpSpPr>
          <p:cNvPr id="4" name="Group 18"/>
          <p:cNvGrpSpPr/>
          <p:nvPr/>
        </p:nvGrpSpPr>
        <p:grpSpPr bwMode="auto">
          <a:xfrm flipH="1">
            <a:off x="4276039" y="6230229"/>
            <a:ext cx="865380" cy="833894"/>
            <a:chOff x="528" y="2652"/>
            <a:chExt cx="1104" cy="852"/>
          </a:xfrm>
        </p:grpSpPr>
        <p:pic>
          <p:nvPicPr>
            <p:cNvPr id="5163" name="Picture 19" descr="fish-gif- (75)"/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528" y="2652"/>
              <a:ext cx="110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20" descr="Picture5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056" y="2987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Oval 2"/>
          <p:cNvSpPr/>
          <p:nvPr/>
        </p:nvSpPr>
        <p:spPr>
          <a:xfrm>
            <a:off x="2555408" y="5892121"/>
            <a:ext cx="380404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186693" y="3927339"/>
            <a:ext cx="3371607" cy="2427013"/>
            <a:chOff x="3856608" y="3495712"/>
            <a:chExt cx="5877834" cy="384229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856608" y="3495712"/>
              <a:ext cx="5877834" cy="384229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65385" y="6245818"/>
              <a:ext cx="3188075" cy="923862"/>
            </a:xfrm>
            <a:prstGeom prst="rect">
              <a:avLst/>
            </a:prstGeom>
            <a:solidFill>
              <a:srgbClr val="FFFF4B"/>
            </a:solidFill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SẶC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17557" y="3687794"/>
            <a:ext cx="3371608" cy="3205930"/>
            <a:chOff x="9523702" y="2212375"/>
            <a:chExt cx="3371608" cy="3205930"/>
          </a:xfrm>
        </p:grpSpPr>
        <p:pic>
          <p:nvPicPr>
            <p:cNvPr id="8194" name="Picture 2" descr="Cá Nục – Đặc Điểm Và Những Lợi Ích Từ Thịt Cá Nục Cho Sức Khỏe Con Người –  Kỹ Thuật Canh Tác"/>
            <p:cNvPicPr>
              <a:picLocks noChangeAspect="1" noChangeArrowheads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3702" y="2212375"/>
              <a:ext cx="3371608" cy="3205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10117427" y="4166905"/>
              <a:ext cx="2102485" cy="583565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LĂNG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8283" y="-167341"/>
            <a:ext cx="3636289" cy="2245325"/>
            <a:chOff x="2647811" y="248434"/>
            <a:chExt cx="3636289" cy="2245325"/>
          </a:xfrm>
        </p:grpSpPr>
        <p:pic>
          <p:nvPicPr>
            <p:cNvPr id="48" name="Picture 2" descr="minika Sticker for iOS &amp; Android | GIPHY"/>
            <p:cNvPicPr>
              <a:picLocks noChangeAspect="1" noChangeArrowheads="1" noCrop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647811" y="248434"/>
              <a:ext cx="3636289" cy="224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Oval 86"/>
            <p:cNvSpPr/>
            <p:nvPr/>
          </p:nvSpPr>
          <p:spPr>
            <a:xfrm>
              <a:off x="3576659" y="1154584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endPara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48996" y="1811469"/>
            <a:ext cx="2120899" cy="1475766"/>
            <a:chOff x="986014" y="387048"/>
            <a:chExt cx="2197931" cy="1565492"/>
          </a:xfrm>
        </p:grpSpPr>
        <p:grpSp>
          <p:nvGrpSpPr>
            <p:cNvPr id="49" name="Group 13"/>
            <p:cNvGrpSpPr/>
            <p:nvPr/>
          </p:nvGrpSpPr>
          <p:grpSpPr bwMode="auto">
            <a:xfrm flipH="1">
              <a:off x="986014" y="387048"/>
              <a:ext cx="2197931" cy="1565492"/>
              <a:chOff x="2340" y="2496"/>
              <a:chExt cx="1020" cy="846"/>
            </a:xfrm>
          </p:grpSpPr>
          <p:pic>
            <p:nvPicPr>
              <p:cNvPr id="50" name="Picture 14" descr="Cartoon--664379010"/>
              <p:cNvPicPr>
                <a:picLocks noChangeAspect="1" noChangeArrowheads="1" noCrop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340" y="2496"/>
                <a:ext cx="102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5" descr="vay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107115">
                <a:off x="2688" y="2943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651" y="3024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688" y="2928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" name="Oval 87"/>
            <p:cNvSpPr/>
            <p:nvPr/>
          </p:nvSpPr>
          <p:spPr>
            <a:xfrm>
              <a:off x="2017576" y="789240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2939" y="-48050"/>
            <a:ext cx="4130622" cy="2336033"/>
            <a:chOff x="-950960" y="-30671"/>
            <a:chExt cx="4120291" cy="2379209"/>
          </a:xfrm>
        </p:grpSpPr>
        <p:grpSp>
          <p:nvGrpSpPr>
            <p:cNvPr id="67" name="Group 66"/>
            <p:cNvGrpSpPr/>
            <p:nvPr/>
          </p:nvGrpSpPr>
          <p:grpSpPr bwMode="auto">
            <a:xfrm>
              <a:off x="-950960" y="-30671"/>
              <a:ext cx="4120291" cy="2379209"/>
              <a:chOff x="2152072" y="1913496"/>
              <a:chExt cx="7667987" cy="3356635"/>
            </a:xfrm>
          </p:grpSpPr>
          <p:grpSp>
            <p:nvGrpSpPr>
              <p:cNvPr id="68" name="Group 34"/>
              <p:cNvGrpSpPr/>
              <p:nvPr/>
            </p:nvGrpSpPr>
            <p:grpSpPr bwMode="auto">
              <a:xfrm>
                <a:off x="2152072" y="1913496"/>
                <a:ext cx="7667987" cy="3356635"/>
                <a:chOff x="2152072" y="1913496"/>
                <a:chExt cx="7667987" cy="3356635"/>
              </a:xfrm>
            </p:grpSpPr>
            <p:grpSp>
              <p:nvGrpSpPr>
                <p:cNvPr id="71" name="Group 7"/>
                <p:cNvGrpSpPr/>
                <p:nvPr/>
              </p:nvGrpSpPr>
              <p:grpSpPr bwMode="auto">
                <a:xfrm>
                  <a:off x="2152072" y="1913496"/>
                  <a:ext cx="4104456" cy="3167750"/>
                  <a:chOff x="312" y="1273"/>
                  <a:chExt cx="2256" cy="1610"/>
                </a:xfrm>
              </p:grpSpPr>
              <p:pic>
                <p:nvPicPr>
                  <p:cNvPr id="77" name="Picture 8" descr="ca-cau-vong"/>
                  <p:cNvPicPr>
                    <a:picLocks noChangeAspect="1" noChangeArrowheads="1" noCrop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2" y="1273"/>
                    <a:ext cx="2256" cy="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8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624" y="2116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9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1632" y="1392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0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1248" y="177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1200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1632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1632" y="234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4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62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158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6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1397" y="208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2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17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630738" y="2667000"/>
                  <a:ext cx="363538" cy="2111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3" name="Group 33"/>
                <p:cNvGrpSpPr/>
                <p:nvPr/>
              </p:nvGrpSpPr>
              <p:grpSpPr bwMode="auto">
                <a:xfrm>
                  <a:off x="4163796" y="3511181"/>
                  <a:ext cx="5656263" cy="1758950"/>
                  <a:chOff x="619" y="2922"/>
                  <a:chExt cx="3563" cy="1108"/>
                </a:xfrm>
              </p:grpSpPr>
              <p:pic>
                <p:nvPicPr>
                  <p:cNvPr id="74" name="Picture 34" descr="vay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2107115">
                    <a:off x="619" y="2922"/>
                    <a:ext cx="214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3953" y="3133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/>
                  <a:srcRect/>
                  <a:stretch>
                    <a:fillRect/>
                  </a:stretch>
                </p:blipFill>
                <p:spPr bwMode="auto">
                  <a:xfrm>
                    <a:off x="2442" y="3897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69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4049392" y="3441929"/>
                <a:ext cx="631774" cy="36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Oval 89"/>
            <p:cNvSpPr/>
            <p:nvPr/>
          </p:nvSpPr>
          <p:spPr>
            <a:xfrm>
              <a:off x="-514875" y="458295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135 C -0.00221 -0.01389 -0.0095 -0.01598 -0.01211 -0.01598 C -0.02838 -0.01598 -0.04518 0.0206 -0.04518 0.05717 C -0.04518 0.03865 -0.05351 0.0206 -0.06146 0.0206 C -0.06979 0.0206 -0.0776 0.03888 -0.0776 0.05717 C -0.0776 0.04791 -0.08177 0.03865 -0.08607 0.03865 C -0.09023 0.03865 -0.0944 0.04768 -0.0944 0.05717 C -0.0944 0.05231 -0.09661 0.04791 -0.09857 0.04791 C -0.10078 0.04791 -0.10273 0.05254 -0.10273 0.05717 C -0.10273 0.05462 -0.10377 0.05231 -0.10495 0.05231 C -0.10547 0.05231 -0.10703 0.05486 -0.10703 0.05717 C -0.10703 0.05601 -0.10755 0.05462 -0.10807 0.05462 C -0.10807 0.05439 -0.10911 0.05578 -0.10911 0.05717 C -0.10911 0.05648 -0.10911 0.05601 -0.10963 0.05601 C -0.10963 0.05625 -0.11015 0.05648 -0.11015 0.05717 C -0.11015 0.05671 -0.11015 0.05648 -0.11015 0.05625 C -0.11067 0.05625 -0.11067 0.05648 -0.11067 0.05671 C -0.1112 0.05671 -0.1112 0.05648 -0.1112 0.05625 C -0.11172 0.05625 -0.11172 0.05648 -0.11172 0.05671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37591 -1.078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9" y="-53912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08055" y="-26751"/>
            <a:ext cx="13334616" cy="109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ish-gif- (53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915" y="6840271"/>
            <a:ext cx="3505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ish-gif- (11)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387" y="5290759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ish-gif- (25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9436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ish-gif- (27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86700" y="5322888"/>
            <a:ext cx="37719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Group 53"/>
          <p:cNvGrpSpPr/>
          <p:nvPr/>
        </p:nvGrpSpPr>
        <p:grpSpPr bwMode="auto">
          <a:xfrm flipH="1">
            <a:off x="5722343" y="6151294"/>
            <a:ext cx="6630428" cy="885145"/>
            <a:chOff x="912949" y="4215702"/>
            <a:chExt cx="7184287" cy="2937843"/>
          </a:xfrm>
        </p:grpSpPr>
        <p:pic>
          <p:nvPicPr>
            <p:cNvPr id="5134" name="Picture 16" descr="Ocean clipart Green seaweed – Coloring Pag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470" y="4296173"/>
              <a:ext cx="1941060" cy="24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6" descr="Ocean clipart Green seaweed – Coloring Pag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15702"/>
              <a:ext cx="1941060" cy="263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8" descr="Rock stone set of art Royalty Free Vector Image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25940" b="42810"/>
            <a:stretch>
              <a:fillRect/>
            </a:stretch>
          </p:blipFill>
          <p:spPr bwMode="auto">
            <a:xfrm>
              <a:off x="912949" y="5532925"/>
              <a:ext cx="7077075" cy="1620620"/>
            </a:xfrm>
            <a:prstGeom prst="rect">
              <a:avLst/>
            </a:prstGeom>
            <a:noFill/>
          </p:spPr>
        </p:pic>
      </p:grpSp>
      <p:grpSp>
        <p:nvGrpSpPr>
          <p:cNvPr id="2" name="Group 1"/>
          <p:cNvGrpSpPr/>
          <p:nvPr/>
        </p:nvGrpSpPr>
        <p:grpSpPr>
          <a:xfrm>
            <a:off x="5518766" y="745200"/>
            <a:ext cx="2285831" cy="1784549"/>
            <a:chOff x="4106604" y="1268140"/>
            <a:chExt cx="2285831" cy="1784549"/>
          </a:xfrm>
        </p:grpSpPr>
        <p:grpSp>
          <p:nvGrpSpPr>
            <p:cNvPr id="61" name="Group 28"/>
            <p:cNvGrpSpPr/>
            <p:nvPr/>
          </p:nvGrpSpPr>
          <p:grpSpPr bwMode="auto">
            <a:xfrm>
              <a:off x="4106604" y="1268140"/>
              <a:ext cx="2285831" cy="1784549"/>
              <a:chOff x="4128" y="1968"/>
              <a:chExt cx="1068" cy="862"/>
            </a:xfrm>
          </p:grpSpPr>
          <p:pic>
            <p:nvPicPr>
              <p:cNvPr id="62" name="Picture 29" descr="fishie-3887"/>
              <p:cNvPicPr>
                <a:picLocks noChangeAspect="1" noChangeArrowheads="1" noCrop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128" y="1968"/>
                <a:ext cx="106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0" descr="vay 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367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08" y="2496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56" y="2400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" name="Oval 65"/>
            <p:cNvSpPr/>
            <p:nvPr/>
          </p:nvSpPr>
          <p:spPr>
            <a:xfrm>
              <a:off x="5082568" y="1763889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endPara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 bwMode="auto">
          <a:xfrm flipH="1">
            <a:off x="4276039" y="6230229"/>
            <a:ext cx="865380" cy="833894"/>
            <a:chOff x="528" y="2652"/>
            <a:chExt cx="1104" cy="852"/>
          </a:xfrm>
        </p:grpSpPr>
        <p:pic>
          <p:nvPicPr>
            <p:cNvPr id="5163" name="Picture 19" descr="fish-gif- (75)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flipH="1">
              <a:off x="528" y="2652"/>
              <a:ext cx="110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20" descr="Picture5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56" y="2987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3815690" y="3698374"/>
            <a:ext cx="3371607" cy="2427013"/>
            <a:chOff x="3856608" y="3495712"/>
            <a:chExt cx="5877834" cy="384229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856608" y="3495712"/>
              <a:ext cx="5877834" cy="384229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5465385" y="6245818"/>
              <a:ext cx="4184801" cy="923862"/>
            </a:xfrm>
            <a:prstGeom prst="rect">
              <a:avLst/>
            </a:prstGeom>
            <a:solidFill>
              <a:srgbClr val="FFFF4B"/>
            </a:solidFill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  CHIM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85828" y="1200224"/>
            <a:ext cx="3636289" cy="2245325"/>
            <a:chOff x="2647811" y="248434"/>
            <a:chExt cx="3636289" cy="2245325"/>
          </a:xfrm>
        </p:grpSpPr>
        <p:pic>
          <p:nvPicPr>
            <p:cNvPr id="48" name="Picture 2" descr="minika Sticker for iOS &amp; Android | GIPHY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647811" y="248434"/>
              <a:ext cx="3636289" cy="224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Oval 86"/>
            <p:cNvSpPr/>
            <p:nvPr/>
          </p:nvSpPr>
          <p:spPr>
            <a:xfrm>
              <a:off x="3576659" y="1154584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endPara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41368" y="647044"/>
            <a:ext cx="2120899" cy="1475766"/>
            <a:chOff x="986014" y="387048"/>
            <a:chExt cx="2197931" cy="1565492"/>
          </a:xfrm>
        </p:grpSpPr>
        <p:grpSp>
          <p:nvGrpSpPr>
            <p:cNvPr id="49" name="Group 13"/>
            <p:cNvGrpSpPr/>
            <p:nvPr/>
          </p:nvGrpSpPr>
          <p:grpSpPr bwMode="auto">
            <a:xfrm flipH="1">
              <a:off x="986014" y="387048"/>
              <a:ext cx="2197931" cy="1565492"/>
              <a:chOff x="2340" y="2496"/>
              <a:chExt cx="1020" cy="846"/>
            </a:xfrm>
          </p:grpSpPr>
          <p:pic>
            <p:nvPicPr>
              <p:cNvPr id="50" name="Picture 14" descr="Cartoon--664379010"/>
              <p:cNvPicPr>
                <a:picLocks noChangeAspect="1" noChangeArrowheads="1" noCrop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340" y="2496"/>
                <a:ext cx="102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5" descr="va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107115">
                <a:off x="2688" y="2943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651" y="3024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688" y="2928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" name="Oval 87"/>
            <p:cNvSpPr/>
            <p:nvPr/>
          </p:nvSpPr>
          <p:spPr>
            <a:xfrm>
              <a:off x="2017576" y="789240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1446" y="920422"/>
            <a:ext cx="4130622" cy="2336033"/>
            <a:chOff x="-950960" y="-30671"/>
            <a:chExt cx="4120291" cy="2379209"/>
          </a:xfrm>
        </p:grpSpPr>
        <p:grpSp>
          <p:nvGrpSpPr>
            <p:cNvPr id="67" name="Group 66"/>
            <p:cNvGrpSpPr/>
            <p:nvPr/>
          </p:nvGrpSpPr>
          <p:grpSpPr bwMode="auto">
            <a:xfrm>
              <a:off x="-950960" y="-30671"/>
              <a:ext cx="4120291" cy="2379209"/>
              <a:chOff x="2152072" y="1913496"/>
              <a:chExt cx="7667987" cy="3356635"/>
            </a:xfrm>
          </p:grpSpPr>
          <p:grpSp>
            <p:nvGrpSpPr>
              <p:cNvPr id="68" name="Group 34"/>
              <p:cNvGrpSpPr/>
              <p:nvPr/>
            </p:nvGrpSpPr>
            <p:grpSpPr bwMode="auto">
              <a:xfrm>
                <a:off x="2152072" y="1913496"/>
                <a:ext cx="7667987" cy="3356635"/>
                <a:chOff x="2152072" y="1913496"/>
                <a:chExt cx="7667987" cy="3356635"/>
              </a:xfrm>
            </p:grpSpPr>
            <p:grpSp>
              <p:nvGrpSpPr>
                <p:cNvPr id="71" name="Group 7"/>
                <p:cNvGrpSpPr/>
                <p:nvPr/>
              </p:nvGrpSpPr>
              <p:grpSpPr bwMode="auto">
                <a:xfrm>
                  <a:off x="2152072" y="1913496"/>
                  <a:ext cx="4104456" cy="3167750"/>
                  <a:chOff x="312" y="1273"/>
                  <a:chExt cx="2256" cy="1610"/>
                </a:xfrm>
              </p:grpSpPr>
              <p:pic>
                <p:nvPicPr>
                  <p:cNvPr id="77" name="Picture 8" descr="ca-cau-vong"/>
                  <p:cNvPicPr>
                    <a:picLocks noChangeAspect="1" noChangeArrowheads="1" noCrop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2" y="1273"/>
                    <a:ext cx="2256" cy="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8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624" y="2116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9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632" y="1392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0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248" y="177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200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632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632" y="234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4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62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58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6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397" y="208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2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1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630738" y="2667000"/>
                  <a:ext cx="363538" cy="2111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3" name="Group 33"/>
                <p:cNvGrpSpPr/>
                <p:nvPr/>
              </p:nvGrpSpPr>
              <p:grpSpPr bwMode="auto">
                <a:xfrm>
                  <a:off x="4163796" y="3511181"/>
                  <a:ext cx="5656263" cy="1758950"/>
                  <a:chOff x="619" y="2922"/>
                  <a:chExt cx="3563" cy="1108"/>
                </a:xfrm>
              </p:grpSpPr>
              <p:pic>
                <p:nvPicPr>
                  <p:cNvPr id="74" name="Picture 34" descr="vay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2107115">
                    <a:off x="619" y="2922"/>
                    <a:ext cx="214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3953" y="3133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2442" y="3897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69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049392" y="3441929"/>
                <a:ext cx="631774" cy="36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Oval 89"/>
            <p:cNvSpPr/>
            <p:nvPr/>
          </p:nvSpPr>
          <p:spPr>
            <a:xfrm>
              <a:off x="-514875" y="458295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977874" y="3926317"/>
            <a:ext cx="3276600" cy="2073948"/>
            <a:chOff x="4016310" y="3788088"/>
            <a:chExt cx="5272660" cy="366642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016310" y="3788088"/>
              <a:ext cx="5272660" cy="3208692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5365769" y="6422860"/>
              <a:ext cx="3642961" cy="1031655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HÚ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34305" flipH="1">
            <a:off x="6630803" y="-1120982"/>
            <a:ext cx="5978428" cy="289698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400115" y="5435819"/>
            <a:ext cx="437190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59318" y="4029111"/>
            <a:ext cx="2789555" cy="2148205"/>
            <a:chOff x="759318" y="4029111"/>
            <a:chExt cx="2789555" cy="21482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4" t="26645" r="3715" b="19322"/>
            <a:stretch>
              <a:fillRect/>
            </a:stretch>
          </p:blipFill>
          <p:spPr>
            <a:xfrm>
              <a:off x="759318" y="4029111"/>
              <a:ext cx="2652246" cy="1618417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024748" y="5593751"/>
              <a:ext cx="2524125" cy="583565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DA BÒ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C -0.00742 -0.00046 -0.03138 -0.00069 -0.03997 -0.00069 C -0.09349 -0.00069 -0.1487 0.00602 -0.1487 0.0132 C -0.1487 0.00949 -0.17604 0.00602 -0.20208 0.00602 C -0.22969 0.00602 -0.25521 0.00949 -0.25521 0.0132 C -0.25521 0.01135 -0.26901 0.00949 -0.28307 0.00949 C -0.29674 0.00949 -0.31054 0.01135 -0.31054 0.0132 C -0.31054 0.01204 -0.31784 0.01135 -0.32422 0.01135 C -0.33151 0.01135 -0.33789 0.01227 -0.33789 0.0132 C -0.33789 0.0125 -0.34127 0.01204 -0.34518 0.01204 C -0.34687 0.01204 -0.35208 0.0125 -0.35208 0.0132 C -0.35208 0.01273 -0.35364 0.0125 -0.35547 0.0125 C -0.35547 0.01273 -0.35885 0.01273 -0.35885 0.0132 C -0.35885 0.01297 -0.35885 0.01273 -0.36054 0.01273 C -0.36054 0.01297 -0.36237 0.01297 -0.36237 0.0132 C -0.36237 0.01297 -0.36237 0.0132 -0.36237 0.01297 C -0.36393 0.01297 -0.36393 0.0132 -0.36393 0.01297 C -0.36575 0.01297 -0.36575 0.0132 -0.36575 0.01297 C -0.36732 0.01297 -0.36732 0.0132 -0.36732 0.01297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23255 -0.898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-44954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n 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43912" y="-5116"/>
            <a:ext cx="13334616" cy="109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fish-gif- (53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915" y="6840271"/>
            <a:ext cx="3505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fish-gif- (11)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34387" y="5290759"/>
            <a:ext cx="26765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ish-gif- (25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943600"/>
            <a:ext cx="3276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fish-gif- (27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0339" y="5220761"/>
            <a:ext cx="3771900" cy="127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3" name="Group 53"/>
          <p:cNvGrpSpPr/>
          <p:nvPr/>
        </p:nvGrpSpPr>
        <p:grpSpPr bwMode="auto">
          <a:xfrm flipH="1">
            <a:off x="5623396" y="6237926"/>
            <a:ext cx="6630428" cy="885145"/>
            <a:chOff x="912949" y="4215702"/>
            <a:chExt cx="7184287" cy="2937843"/>
          </a:xfrm>
        </p:grpSpPr>
        <p:pic>
          <p:nvPicPr>
            <p:cNvPr id="5134" name="Picture 16" descr="Ocean clipart Green seaweed – Coloring Pag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1470" y="4296173"/>
              <a:ext cx="1941060" cy="247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6" descr="Ocean clipart Green seaweed – Coloring Pag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15702"/>
              <a:ext cx="1941060" cy="2636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8" descr="Rock stone set of art Royalty Free Vector Image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t="25940" b="42810"/>
            <a:stretch>
              <a:fillRect/>
            </a:stretch>
          </p:blipFill>
          <p:spPr bwMode="auto">
            <a:xfrm>
              <a:off x="912949" y="5532925"/>
              <a:ext cx="7077075" cy="1620620"/>
            </a:xfrm>
            <a:prstGeom prst="rect">
              <a:avLst/>
            </a:prstGeom>
            <a:noFill/>
          </p:spPr>
        </p:pic>
      </p:grpSp>
      <p:grpSp>
        <p:nvGrpSpPr>
          <p:cNvPr id="2" name="Group 1"/>
          <p:cNvGrpSpPr/>
          <p:nvPr/>
        </p:nvGrpSpPr>
        <p:grpSpPr>
          <a:xfrm>
            <a:off x="5570478" y="1360677"/>
            <a:ext cx="2285831" cy="1784549"/>
            <a:chOff x="4106604" y="1268140"/>
            <a:chExt cx="2285831" cy="1784549"/>
          </a:xfrm>
        </p:grpSpPr>
        <p:grpSp>
          <p:nvGrpSpPr>
            <p:cNvPr id="61" name="Group 28"/>
            <p:cNvGrpSpPr/>
            <p:nvPr/>
          </p:nvGrpSpPr>
          <p:grpSpPr bwMode="auto">
            <a:xfrm>
              <a:off x="4106604" y="1268140"/>
              <a:ext cx="2285831" cy="1784549"/>
              <a:chOff x="4128" y="1968"/>
              <a:chExt cx="1068" cy="862"/>
            </a:xfrm>
          </p:grpSpPr>
          <p:pic>
            <p:nvPicPr>
              <p:cNvPr id="62" name="Picture 29" descr="fishie-3887"/>
              <p:cNvPicPr>
                <a:picLocks noChangeAspect="1" noChangeArrowheads="1" noCrop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128" y="1968"/>
                <a:ext cx="1068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0" descr="vay 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2367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08" y="2496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656" y="2400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" name="Oval 65"/>
            <p:cNvSpPr/>
            <p:nvPr/>
          </p:nvSpPr>
          <p:spPr>
            <a:xfrm>
              <a:off x="5082568" y="1763889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</a:t>
              </a:r>
              <a:endPara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8"/>
          <p:cNvGrpSpPr/>
          <p:nvPr/>
        </p:nvGrpSpPr>
        <p:grpSpPr bwMode="auto">
          <a:xfrm flipH="1">
            <a:off x="4276039" y="6230229"/>
            <a:ext cx="865380" cy="833894"/>
            <a:chOff x="528" y="2652"/>
            <a:chExt cx="1104" cy="852"/>
          </a:xfrm>
        </p:grpSpPr>
        <p:pic>
          <p:nvPicPr>
            <p:cNvPr id="5163" name="Picture 19" descr="fish-gif- (75)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flipH="1">
              <a:off x="528" y="2652"/>
              <a:ext cx="110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20" descr="Picture5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56" y="2987"/>
              <a:ext cx="229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794470" y="731088"/>
            <a:ext cx="3636289" cy="2245325"/>
            <a:chOff x="2647811" y="248434"/>
            <a:chExt cx="3636289" cy="2245325"/>
          </a:xfrm>
        </p:grpSpPr>
        <p:pic>
          <p:nvPicPr>
            <p:cNvPr id="48" name="Picture 2" descr="minika Sticker for iOS &amp; Android | GIPHY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647811" y="248434"/>
              <a:ext cx="3636289" cy="224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Oval 86"/>
            <p:cNvSpPr/>
            <p:nvPr/>
          </p:nvSpPr>
          <p:spPr>
            <a:xfrm>
              <a:off x="3576659" y="1154584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43519" y="7490"/>
            <a:ext cx="2120899" cy="1475766"/>
            <a:chOff x="986014" y="387048"/>
            <a:chExt cx="2197931" cy="1565492"/>
          </a:xfrm>
        </p:grpSpPr>
        <p:grpSp>
          <p:nvGrpSpPr>
            <p:cNvPr id="49" name="Group 13"/>
            <p:cNvGrpSpPr/>
            <p:nvPr/>
          </p:nvGrpSpPr>
          <p:grpSpPr bwMode="auto">
            <a:xfrm flipH="1">
              <a:off x="986014" y="387048"/>
              <a:ext cx="2197931" cy="1565492"/>
              <a:chOff x="2340" y="2496"/>
              <a:chExt cx="1020" cy="846"/>
            </a:xfrm>
          </p:grpSpPr>
          <p:pic>
            <p:nvPicPr>
              <p:cNvPr id="50" name="Picture 14" descr="Cartoon--664379010"/>
              <p:cNvPicPr>
                <a:picLocks noChangeAspect="1" noChangeArrowheads="1" noCrop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340" y="2496"/>
                <a:ext cx="1020" cy="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5" descr="v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107115">
                <a:off x="2688" y="2943"/>
                <a:ext cx="192" cy="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651" y="3024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688" y="2928"/>
                <a:ext cx="22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" name="Oval 87"/>
            <p:cNvSpPr/>
            <p:nvPr/>
          </p:nvSpPr>
          <p:spPr>
            <a:xfrm>
              <a:off x="2017576" y="789240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1021" y="1111784"/>
            <a:ext cx="4130622" cy="2336033"/>
            <a:chOff x="-950960" y="-30671"/>
            <a:chExt cx="4120291" cy="2379209"/>
          </a:xfrm>
        </p:grpSpPr>
        <p:grpSp>
          <p:nvGrpSpPr>
            <p:cNvPr id="67" name="Group 66"/>
            <p:cNvGrpSpPr/>
            <p:nvPr/>
          </p:nvGrpSpPr>
          <p:grpSpPr bwMode="auto">
            <a:xfrm>
              <a:off x="-950960" y="-30671"/>
              <a:ext cx="4120291" cy="2379209"/>
              <a:chOff x="2152072" y="1913496"/>
              <a:chExt cx="7667987" cy="3356635"/>
            </a:xfrm>
          </p:grpSpPr>
          <p:grpSp>
            <p:nvGrpSpPr>
              <p:cNvPr id="68" name="Group 34"/>
              <p:cNvGrpSpPr/>
              <p:nvPr/>
            </p:nvGrpSpPr>
            <p:grpSpPr bwMode="auto">
              <a:xfrm>
                <a:off x="2152072" y="1913496"/>
                <a:ext cx="7667987" cy="3356635"/>
                <a:chOff x="2152072" y="1913496"/>
                <a:chExt cx="7667987" cy="3356635"/>
              </a:xfrm>
            </p:grpSpPr>
            <p:grpSp>
              <p:nvGrpSpPr>
                <p:cNvPr id="71" name="Group 7"/>
                <p:cNvGrpSpPr/>
                <p:nvPr/>
              </p:nvGrpSpPr>
              <p:grpSpPr bwMode="auto">
                <a:xfrm>
                  <a:off x="2152072" y="1913496"/>
                  <a:ext cx="4104456" cy="3167750"/>
                  <a:chOff x="312" y="1273"/>
                  <a:chExt cx="2256" cy="1610"/>
                </a:xfrm>
              </p:grpSpPr>
              <p:pic>
                <p:nvPicPr>
                  <p:cNvPr id="77" name="Picture 8" descr="ca-cau-vong"/>
                  <p:cNvPicPr>
                    <a:picLocks noChangeAspect="1" noChangeArrowheads="1" noCrop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2" y="1273"/>
                    <a:ext cx="2256" cy="16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8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624" y="2116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9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632" y="1392"/>
                    <a:ext cx="384" cy="2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0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248" y="177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1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200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632" y="211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3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632" y="234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4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62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5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584" y="1728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6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1397" y="2082"/>
                    <a:ext cx="240" cy="1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72" name="Picture 20" descr="Picture5"/>
                <p:cNvPicPr>
                  <a:picLocks noChangeAspect="1" noChangeArrowheads="1" noCrop="1"/>
                </p:cNvPicPr>
                <p:nvPr/>
              </p:nvPicPr>
              <p:blipFill>
                <a:blip r:embed="rId13">
                  <a:duotone>
                    <a:prstClr val="black"/>
                    <a:schemeClr val="accent5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630738" y="2667000"/>
                  <a:ext cx="363538" cy="2111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73" name="Group 33"/>
                <p:cNvGrpSpPr/>
                <p:nvPr/>
              </p:nvGrpSpPr>
              <p:grpSpPr bwMode="auto">
                <a:xfrm>
                  <a:off x="4163796" y="3511181"/>
                  <a:ext cx="5656263" cy="1758950"/>
                  <a:chOff x="619" y="2922"/>
                  <a:chExt cx="3563" cy="1108"/>
                </a:xfrm>
              </p:grpSpPr>
              <p:pic>
                <p:nvPicPr>
                  <p:cNvPr id="74" name="Picture 34" descr="vay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2107115">
                    <a:off x="619" y="2922"/>
                    <a:ext cx="214" cy="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5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3953" y="3133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76" name="Picture 20" descr="Picture5"/>
                  <p:cNvPicPr>
                    <a:picLocks noChangeAspect="1" noChangeArrowheads="1" noCrop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2442" y="3897"/>
                    <a:ext cx="229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69" name="Picture 20" descr="Picture5"/>
              <p:cNvPicPr>
                <a:picLocks noChangeAspect="1" noChangeArrowheads="1" noCrop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049392" y="3441929"/>
                <a:ext cx="631774" cy="366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" name="Oval 89"/>
            <p:cNvSpPr/>
            <p:nvPr/>
          </p:nvSpPr>
          <p:spPr>
            <a:xfrm>
              <a:off x="-514875" y="458295"/>
              <a:ext cx="796430" cy="846751"/>
            </a:xfrm>
            <a:prstGeom prst="ellipse">
              <a:avLst/>
            </a:prstGeom>
            <a:solidFill>
              <a:srgbClr val="FFFF4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78199" y="3784832"/>
            <a:ext cx="3045101" cy="2723460"/>
            <a:chOff x="3298632" y="3696491"/>
            <a:chExt cx="5384465" cy="4304858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98632" y="3696491"/>
              <a:ext cx="5384465" cy="430485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4696000" y="6608451"/>
              <a:ext cx="2773279" cy="924329"/>
            </a:xfrm>
            <a:prstGeom prst="rect">
              <a:avLst/>
            </a:prstGeom>
            <a:solidFill>
              <a:srgbClr val="99FF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RÔ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34305" flipH="1">
            <a:off x="6630803" y="-1120982"/>
            <a:ext cx="5978428" cy="28969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847759" y="3381753"/>
            <a:ext cx="3264076" cy="2599055"/>
            <a:chOff x="8695154" y="2552174"/>
            <a:chExt cx="3264076" cy="2599055"/>
          </a:xfrm>
        </p:grpSpPr>
        <p:sp>
          <p:nvSpPr>
            <p:cNvPr id="70" name="TextBox 69"/>
            <p:cNvSpPr txBox="1"/>
            <p:nvPr/>
          </p:nvSpPr>
          <p:spPr>
            <a:xfrm>
              <a:off x="8973284" y="4567664"/>
              <a:ext cx="2287905" cy="583565"/>
            </a:xfrm>
            <a:prstGeom prst="rect">
              <a:avLst/>
            </a:prstGeom>
            <a:solidFill>
              <a:srgbClr val="FFCC99"/>
            </a:solidFill>
          </p:spPr>
          <p:txBody>
            <a:bodyPr wrap="square">
              <a:spAutoFit/>
            </a:bodyPr>
            <a:lstStyle/>
            <a:p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THU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176" r="8276"/>
            <a:stretch>
              <a:fillRect/>
            </a:stretch>
          </p:blipFill>
          <p:spPr>
            <a:xfrm>
              <a:off x="8695154" y="2552174"/>
              <a:ext cx="3264076" cy="224532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252043" y="3990095"/>
            <a:ext cx="2742976" cy="1991469"/>
            <a:chOff x="4590234" y="3983552"/>
            <a:chExt cx="2742976" cy="1991469"/>
          </a:xfrm>
        </p:grpSpPr>
        <p:sp>
          <p:nvSpPr>
            <p:cNvPr id="42" name="TextBox 41"/>
            <p:cNvSpPr txBox="1"/>
            <p:nvPr/>
          </p:nvSpPr>
          <p:spPr>
            <a:xfrm>
              <a:off x="5107093" y="5390246"/>
              <a:ext cx="1828724" cy="584775"/>
            </a:xfrm>
            <a:prstGeom prst="rect">
              <a:avLst/>
            </a:prstGeom>
            <a:solidFill>
              <a:srgbClr val="FFFF4B"/>
            </a:solidFill>
          </p:spPr>
          <p:txBody>
            <a:bodyPr wrap="square">
              <a:spAutoFit/>
            </a:bodyPr>
            <a:lstStyle/>
            <a:p>
              <a:r>
                <a:rPr lang="en-US" sz="3200" b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LÓC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42" name="Picture 2" descr="Giá cá lóc (0.5kg/con) - Bảng giá cá lóc đồng, giá cá lóc nuôi"/>
            <p:cNvPicPr>
              <a:picLocks noChangeAspect="1" noChangeArrowheads="1"/>
            </p:cNvPicPr>
            <p:nvPr/>
          </p:nvPicPr>
          <p:blipFill rotWithShape="1"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81" b="26410"/>
            <a:stretch>
              <a:fillRect/>
            </a:stretch>
          </p:blipFill>
          <p:spPr bwMode="auto">
            <a:xfrm>
              <a:off x="4590234" y="3983552"/>
              <a:ext cx="2742976" cy="1413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Oval 2"/>
          <p:cNvSpPr/>
          <p:nvPr/>
        </p:nvSpPr>
        <p:spPr>
          <a:xfrm>
            <a:off x="9831443" y="5397130"/>
            <a:ext cx="401751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47 C -0.00573 -0.00278 -0.02461 -0.00463 -0.03138 -0.00463 C -0.07357 -0.00463 -0.11692 0.0287 -0.11692 0.06226 C -0.11692 0.04513 -0.13854 0.0287 -0.15911 0.0287 C -0.1806 0.0287 -0.20091 0.04537 -0.20091 0.06226 C -0.20091 0.0537 -0.21159 0.04513 -0.22278 0.04513 C -0.23359 0.04513 -0.24427 0.05347 -0.24427 0.06226 C -0.24427 0.05763 -0.25 0.0537 -0.25508 0.0537 C -0.2608 0.0537 -0.26588 0.05787 -0.26588 0.06226 C -0.26588 0.05972 -0.26862 0.05763 -0.27161 0.05763 C -0.27291 0.05763 -0.27695 0.05995 -0.27695 0.06226 C -0.27695 0.06111 -0.27838 0.05972 -0.27968 0.05972 C -0.27968 0.05972 -0.28242 0.06087 -0.28242 0.06226 C -0.28242 0.06157 -0.28242 0.06111 -0.28372 0.06111 C -0.28372 0.06134 -0.28502 0.06157 -0.28502 0.06226 C -0.28502 0.0618 -0.28502 0.06157 -0.28502 0.06134 C -0.28646 0.06134 -0.28646 0.06157 -0.28646 0.0618 C -0.28776 0.0618 -0.28776 0.06157 -0.28776 0.06134 C -0.28906 0.06134 -0.28906 0.06157 -0.28906 0.0618 " pathEditMode="relative" rAng="0" ptsTypes="AAAAAAAAAAAAAAAAAAA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3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16771 -0.982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49120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.1|0.9|0.8|1|1.7|1.7|0.9|0.9|0.8|0.7|1.1|1.3|2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0.6|1|0.9|0.8|2.4|2.6|0.3|0.2|0.2|0.2|0.7|0.9|1.6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|0.6|1|0.9|0.8|2.4|2.6|0.3|0.2|0.2|0.2|0.7|0.9|1.6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83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      ẮT</vt:lpstr>
      <vt:lpstr>     I A    NẮNG</vt:lpstr>
      <vt:lpstr>    I      N    THOẠI </vt:lpstr>
      <vt:lpstr>    CON      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My</dc:creator>
  <cp:lastModifiedBy>Thanh Mỹ</cp:lastModifiedBy>
  <cp:revision>186</cp:revision>
  <dcterms:created xsi:type="dcterms:W3CDTF">2021-02-21T14:13:00Z</dcterms:created>
  <dcterms:modified xsi:type="dcterms:W3CDTF">2022-11-24T14:26:24Z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49EF16E331154BD4AA9430E42D8F36A6</vt:lpwstr>
  </property>
  <property fmtid="{D5CDD505-2E9C-101B-9397-08002B2CF9AE}" pid="3" name="KSOProductBuildVer">
    <vt:lpwstr>1033-11.2.0.11380</vt:lpwstr>
  </property>
</Properties>
</file>